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323" r:id="rId3"/>
    <p:sldId id="299" r:id="rId4"/>
    <p:sldId id="324" r:id="rId5"/>
    <p:sldId id="257" r:id="rId6"/>
    <p:sldId id="321" r:id="rId7"/>
    <p:sldId id="319" r:id="rId8"/>
    <p:sldId id="322" r:id="rId9"/>
    <p:sldId id="320" r:id="rId10"/>
    <p:sldId id="316" r:id="rId11"/>
    <p:sldId id="271" r:id="rId12"/>
    <p:sldId id="266" r:id="rId13"/>
    <p:sldId id="262" r:id="rId14"/>
    <p:sldId id="263" r:id="rId15"/>
    <p:sldId id="366" r:id="rId16"/>
    <p:sldId id="36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1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7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91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56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D82CB-8099-C74E-9FC7-A64C4FEA1903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DE1B3-01D3-0240-923D-0612B65EC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080144"/>
      </p:ext>
    </p:extLst>
  </p:cSld>
  <p:clrMapOvr>
    <a:masterClrMapping/>
  </p:clrMapOvr>
  <p:transition spd="slow" advClick="0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D82CB-8099-C74E-9FC7-A64C4FEA1903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DE1B3-01D3-0240-923D-0612B65EC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98428"/>
      </p:ext>
    </p:extLst>
  </p:cSld>
  <p:clrMapOvr>
    <a:masterClrMapping/>
  </p:clrMapOvr>
  <p:transition spd="slow" advClick="0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D82CB-8099-C74E-9FC7-A64C4FEA1903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DE1B3-01D3-0240-923D-0612B65EC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21400"/>
      </p:ext>
    </p:extLst>
  </p:cSld>
  <p:clrMapOvr>
    <a:masterClrMapping/>
  </p:clrMapOvr>
  <p:transition spd="slow" advClick="0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D82CB-8099-C74E-9FC7-A64C4FEA1903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DE1B3-01D3-0240-923D-0612B65EC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123725"/>
      </p:ext>
    </p:extLst>
  </p:cSld>
  <p:clrMapOvr>
    <a:masterClrMapping/>
  </p:clrMapOvr>
  <p:transition spd="slow" advClick="0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D82CB-8099-C74E-9FC7-A64C4FEA1903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DE1B3-01D3-0240-923D-0612B65EC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466075"/>
      </p:ext>
    </p:extLst>
  </p:cSld>
  <p:clrMapOvr>
    <a:masterClrMapping/>
  </p:clrMapOvr>
  <p:transition spd="slow" advClick="0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D82CB-8099-C74E-9FC7-A64C4FEA1903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DE1B3-01D3-0240-923D-0612B65EC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264140"/>
      </p:ext>
    </p:extLst>
  </p:cSld>
  <p:clrMapOvr>
    <a:masterClrMapping/>
  </p:clrMapOvr>
  <p:transition spd="slow" advClick="0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D82CB-8099-C74E-9FC7-A64C4FEA1903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DE1B3-01D3-0240-923D-0612B65EC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852316"/>
      </p:ext>
    </p:extLst>
  </p:cSld>
  <p:clrMapOvr>
    <a:masterClrMapping/>
  </p:clrMapOvr>
  <p:transition spd="slow" advClick="0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D82CB-8099-C74E-9FC7-A64C4FEA1903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DE1B3-01D3-0240-923D-0612B65EC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132167"/>
      </p:ext>
    </p:extLst>
  </p:cSld>
  <p:clrMapOvr>
    <a:masterClrMapping/>
  </p:clrMapOvr>
  <p:transition spd="slow" advClick="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17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D82CB-8099-C74E-9FC7-A64C4FEA1903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DE1B3-01D3-0240-923D-0612B65EC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419308"/>
      </p:ext>
    </p:extLst>
  </p:cSld>
  <p:clrMapOvr>
    <a:masterClrMapping/>
  </p:clrMapOvr>
  <p:transition spd="slow" advClick="0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D82CB-8099-C74E-9FC7-A64C4FEA1903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DE1B3-01D3-0240-923D-0612B65EC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337730"/>
      </p:ext>
    </p:extLst>
  </p:cSld>
  <p:clrMapOvr>
    <a:masterClrMapping/>
  </p:clrMapOvr>
  <p:transition spd="slow" advClick="0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D82CB-8099-C74E-9FC7-A64C4FEA1903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DE1B3-01D3-0240-923D-0612B65EC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875975"/>
      </p:ext>
    </p:extLst>
  </p:cSld>
  <p:clrMapOvr>
    <a:masterClrMapping/>
  </p:clrMapOvr>
  <p:transition spd="slow" advClick="0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34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4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28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60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8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3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93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5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B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D82CB-8099-C74E-9FC7-A64C4FEA1903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DE1B3-01D3-0240-923D-0612B65EC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62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riting.sv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FFB47BB-EACA-44E5-B533-95AED842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ADFD82-2E1E-40B2-916C-D1FC57C30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424320" y="296309"/>
            <a:ext cx="10504238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86527E-1B74-4E89-B6C8-4A31E6183AF3}"/>
              </a:ext>
            </a:extLst>
          </p:cNvPr>
          <p:cNvGrpSpPr/>
          <p:nvPr/>
        </p:nvGrpSpPr>
        <p:grpSpPr>
          <a:xfrm>
            <a:off x="4058443" y="1630016"/>
            <a:ext cx="5248275" cy="1"/>
            <a:chOff x="4238625" y="1630017"/>
            <a:chExt cx="5248275" cy="1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33694E7A-BF6C-4981-8F4F-DF641860AB4A}"/>
                </a:ext>
              </a:extLst>
            </p:cNvPr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97F7901-CEF9-465B-BB65-D5372600BB8E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7391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E64258-39E9-4821-BD84-54417FAB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706" y="2196435"/>
            <a:ext cx="11418203" cy="2760098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FFFFF"/>
                </a:solidFill>
                <a:latin typeface="Algerian" panose="04020705040A02060702" pitchFamily="82" charset="0"/>
              </a:rPr>
              <a:t>PERFORM</a:t>
            </a:r>
            <a:r>
              <a:rPr lang="en-US" sz="6000" b="1" dirty="0">
                <a:solidFill>
                  <a:schemeClr val="accent2"/>
                </a:solidFill>
                <a:latin typeface="Algerian" panose="04020705040A02060702" pitchFamily="82" charset="0"/>
              </a:rPr>
              <a:t>ANCE TIME!!!!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82C548B-1736-4056-A201-60FFA6C51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6" y="127945"/>
            <a:ext cx="900755" cy="90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89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66880D4D-D00F-45A6-94F3-5062FFA16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218" r="2" b="2927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0" name="Freeform: Shape 1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1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24F555-1EEA-4835-9A3E-1CEBD299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Workbook time!!!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DA2A53FC-DC72-4E73-820D-B1A95E091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1" y="118396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29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77820B5-AB46-4C5E-AEF5-B4BF76151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19" y="1176793"/>
            <a:ext cx="3368470" cy="4548146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B19785A-E151-4F43-AB88-30BB89604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6" y="56508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00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bye To YOU! - Super FUN and FAST Goodbye Song by ELF Learning">
            <a:hlinkClick r:id="" action="ppaction://media"/>
            <a:extLst>
              <a:ext uri="{FF2B5EF4-FFF2-40B4-BE49-F238E27FC236}">
                <a16:creationId xmlns:a16="http://schemas.microsoft.com/office/drawing/2014/main" id="{C30F140C-1230-428E-B15D-96B4AE1EDF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343CAEED-F069-4E8F-B817-F635EA628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5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4">
            <a:extLst>
              <a:ext uri="{FF2B5EF4-FFF2-40B4-BE49-F238E27FC236}">
                <a16:creationId xmlns:a16="http://schemas.microsoft.com/office/drawing/2014/main" id="{92FF4C61-175E-4311-8FF6-D0B2C1803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576497" y="2596489"/>
            <a:ext cx="9489068" cy="3446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D96CFD-A4E8-4C73-BCDB-4B40434C9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227" y="312248"/>
            <a:ext cx="8731133" cy="1321497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you feel this lesson ?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9F37DB3B-1721-480F-9069-2BAE5AF8B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4" b="92784" l="9653" r="89189">
                        <a14:foregroundMark x1="41699" y1="8763" x2="54826" y2="8763"/>
                        <a14:foregroundMark x1="49807" y1="4639" x2="49807" y2="4639"/>
                        <a14:foregroundMark x1="49035" y1="88144" x2="49035" y2="88144"/>
                        <a14:foregroundMark x1="47876" y1="92784" x2="47876" y2="92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691" y="2748242"/>
            <a:ext cx="3835090" cy="26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15B91440-C3E8-48B0-871E-6C80C3080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2" b="89806" l="9796" r="95102">
                        <a14:foregroundMark x1="13061" y1="54854" x2="14694" y2="71845"/>
                        <a14:foregroundMark x1="14694" y1="71845" x2="15918" y2="75728"/>
                        <a14:foregroundMark x1="43673" y1="6311" x2="60408" y2="7767"/>
                        <a14:foregroundMark x1="46531" y1="3398" x2="53061" y2="2427"/>
                        <a14:foregroundMark x1="91429" y1="56796" x2="90612" y2="66505"/>
                        <a14:foregroundMark x1="94694" y1="56796" x2="94694" y2="56796"/>
                        <a14:foregroundMark x1="95102" y1="67476" x2="95102" y2="6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7" y="2822713"/>
            <a:ext cx="3947080" cy="28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Admin\Desktop\mat-vui-icon.png.crdownload">
            <a:extLst>
              <a:ext uri="{FF2B5EF4-FFF2-40B4-BE49-F238E27FC236}">
                <a16:creationId xmlns:a16="http://schemas.microsoft.com/office/drawing/2014/main" id="{455AB656-369A-4BC4-ABED-707A32266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67" b="77778" l="9778" r="89778">
                        <a14:foregroundMark x1="40444" y1="7111" x2="62667" y2="6667"/>
                        <a14:foregroundMark x1="48000" y1="2667" x2="51111" y2="3556"/>
                        <a14:foregroundMark x1="44444" y1="74222" x2="57333" y2="74222"/>
                        <a14:foregroundMark x1="47556" y1="75556" x2="51556" y2="77778"/>
                        <a14:foregroundMark x1="31111" y1="56889" x2="52000" y2="67111"/>
                        <a14:foregroundMark x1="29333" y1="58222" x2="46667" y2="65778"/>
                        <a14:foregroundMark x1="47111" y1="59111" x2="56444" y2="62667"/>
                        <a14:foregroundMark x1="26667" y1="29333" x2="30667" y2="40889"/>
                        <a14:foregroundMark x1="31111" y1="29333" x2="35556" y2="39556"/>
                        <a14:foregroundMark x1="25778" y1="39556" x2="33778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304"/>
          <a:stretch>
            <a:fillRect/>
          </a:stretch>
        </p:blipFill>
        <p:spPr bwMode="auto">
          <a:xfrm>
            <a:off x="4751897" y="2812423"/>
            <a:ext cx="3511794" cy="246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877B95D-DD49-44C0-896A-9AD01CD47169}"/>
              </a:ext>
            </a:extLst>
          </p:cNvPr>
          <p:cNvGrpSpPr/>
          <p:nvPr/>
        </p:nvGrpSpPr>
        <p:grpSpPr>
          <a:xfrm>
            <a:off x="1584010" y="5432814"/>
            <a:ext cx="3186112" cy="584775"/>
            <a:chOff x="1624013" y="5029200"/>
            <a:chExt cx="3578965" cy="584775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00158663-8244-4139-A4F4-E84591C26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304239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eaLnBrk="1" hangingPunct="1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Fantastic </a:t>
              </a:r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1131C037-C8B5-4ADF-95ED-D98FB05CCD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4B6B41-E74F-48AA-A489-215E569F44F8}"/>
              </a:ext>
            </a:extLst>
          </p:cNvPr>
          <p:cNvGrpSpPr/>
          <p:nvPr/>
        </p:nvGrpSpPr>
        <p:grpSpPr>
          <a:xfrm>
            <a:off x="5787852" y="5388474"/>
            <a:ext cx="2274887" cy="584775"/>
            <a:chOff x="1624013" y="5029200"/>
            <a:chExt cx="2555384" cy="584775"/>
          </a:xfrm>
        </p:grpSpPr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DC122361-B9EC-4971-A733-9BDF77CEF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201881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eaLnBrk="1" hangingPunct="1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Good </a:t>
              </a:r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672E1241-35AA-4C5D-A24E-2D8E46FFC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F326D4-D6EE-4881-B0EF-269712500B01}"/>
              </a:ext>
            </a:extLst>
          </p:cNvPr>
          <p:cNvGrpSpPr/>
          <p:nvPr/>
        </p:nvGrpSpPr>
        <p:grpSpPr>
          <a:xfrm>
            <a:off x="9636558" y="5432815"/>
            <a:ext cx="3289299" cy="584775"/>
            <a:chOff x="1624013" y="5029200"/>
            <a:chExt cx="3694874" cy="584775"/>
          </a:xfrm>
        </p:grpSpPr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9A26B978-7C40-4337-BEDA-B36EBEE0C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31583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eaLnBrk="1" hangingPunct="1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Ok </a:t>
              </a:r>
            </a:p>
          </p:txBody>
        </p: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9FC032D3-A077-4317-93F6-4773E1AF08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id="{FEF56F45-1B0F-4323-8516-039EA0374D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62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0056A1-5C23-48D1-AF71-E84844F5C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16DC4E-2195-418C-8681-200D74BF4F25}"/>
              </a:ext>
            </a:extLst>
          </p:cNvPr>
          <p:cNvSpPr txBox="1">
            <a:spLocks/>
          </p:cNvSpPr>
          <p:nvPr/>
        </p:nvSpPr>
        <p:spPr>
          <a:xfrm>
            <a:off x="1627772" y="2271985"/>
            <a:ext cx="8936455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CÁM ƠN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984171-82CF-4620-BD06-6BAB39710F04}"/>
              </a:ext>
            </a:extLst>
          </p:cNvPr>
          <p:cNvSpPr txBox="1">
            <a:spLocks/>
          </p:cNvSpPr>
          <p:nvPr/>
        </p:nvSpPr>
        <p:spPr>
          <a:xfrm>
            <a:off x="0" y="4662474"/>
            <a:ext cx="12192000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website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https://thnguyenthiq3.hcm.edu</a:t>
            </a:r>
            <a:r>
              <a:rPr lang="en-US" sz="35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.vn</a:t>
            </a: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57491E-852E-4A11-8A73-3409A05A9643}"/>
              </a:ext>
            </a:extLst>
          </p:cNvPr>
          <p:cNvSpPr txBox="1">
            <a:spLocks/>
          </p:cNvSpPr>
          <p:nvPr/>
        </p:nvSpPr>
        <p:spPr>
          <a:xfrm>
            <a:off x="914400" y="296309"/>
            <a:ext cx="10832123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FB1377-FBD5-4079-B04F-E7ADA598F810}"/>
              </a:ext>
            </a:extLst>
          </p:cNvPr>
          <p:cNvGrpSpPr/>
          <p:nvPr/>
        </p:nvGrpSpPr>
        <p:grpSpPr>
          <a:xfrm>
            <a:off x="3706323" y="1605131"/>
            <a:ext cx="5248275" cy="1"/>
            <a:chOff x="4238625" y="1630017"/>
            <a:chExt cx="5248275" cy="1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81A4E69-0258-423F-A062-A785169802F5}"/>
                </a:ext>
              </a:extLst>
            </p:cNvPr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3B79536-9D38-4921-B772-184766BA03D2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8BEA597F-BF3A-412C-8685-1301001224E7}"/>
              </a:ext>
            </a:extLst>
          </p:cNvPr>
          <p:cNvSpPr txBox="1">
            <a:spLocks/>
          </p:cNvSpPr>
          <p:nvPr/>
        </p:nvSpPr>
        <p:spPr>
          <a:xfrm>
            <a:off x="2869809" y="3854456"/>
            <a:ext cx="7061982" cy="599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Toàn Thắng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F2FE189B-9970-4EC0-B5BF-E595BF7B4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6" y="89048"/>
            <a:ext cx="1714839" cy="148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78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B310CCC3-9925-4963-89B9-738AB2F7F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457739" y="296309"/>
            <a:ext cx="9978887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340323-6DDE-43E4-ACAD-6155F61578AD}"/>
              </a:ext>
            </a:extLst>
          </p:cNvPr>
          <p:cNvSpPr txBox="1">
            <a:spLocks/>
          </p:cNvSpPr>
          <p:nvPr/>
        </p:nvSpPr>
        <p:spPr>
          <a:xfrm>
            <a:off x="-18710" y="2048375"/>
            <a:ext cx="12192000" cy="1819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ANH LỚP 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5B8241-71CE-48E4-AEA7-D546188F48A3}"/>
              </a:ext>
            </a:extLst>
          </p:cNvPr>
          <p:cNvSpPr txBox="1">
            <a:spLocks/>
          </p:cNvSpPr>
          <p:nvPr/>
        </p:nvSpPr>
        <p:spPr>
          <a:xfrm>
            <a:off x="2669850" y="4125411"/>
            <a:ext cx="7606097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Toàn Thắng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DBE3EB-7BE4-44B8-8350-68E916E25833}"/>
              </a:ext>
            </a:extLst>
          </p:cNvPr>
          <p:cNvGrpSpPr/>
          <p:nvPr/>
        </p:nvGrpSpPr>
        <p:grpSpPr>
          <a:xfrm>
            <a:off x="3823044" y="1573020"/>
            <a:ext cx="5248275" cy="1"/>
            <a:chOff x="4238625" y="1630017"/>
            <a:chExt cx="5248275" cy="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F804571-E816-41F0-9F69-3E06E62FE4C1}"/>
                </a:ext>
              </a:extLst>
            </p:cNvPr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4861789-4626-4A3E-9726-208948652542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82CC20AB-B2BF-4EFA-8709-85F786367953}"/>
              </a:ext>
            </a:extLst>
          </p:cNvPr>
          <p:cNvSpPr txBox="1">
            <a:spLocks/>
          </p:cNvSpPr>
          <p:nvPr/>
        </p:nvSpPr>
        <p:spPr>
          <a:xfrm>
            <a:off x="1867905" y="5268358"/>
            <a:ext cx="8680175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4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40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40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765F42A2-DBD6-49CB-9304-BC32BB2DD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6" y="89048"/>
            <a:ext cx="1714839" cy="1483972"/>
          </a:xfrm>
        </p:spPr>
      </p:pic>
    </p:spTree>
    <p:extLst>
      <p:ext uri="{BB962C8B-B14F-4D97-AF65-F5344CB8AC3E}">
        <p14:creationId xmlns:p14="http://schemas.microsoft.com/office/powerpoint/2010/main" val="3947702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9FB32-880F-4DCD-B62D-63C96D49C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5769" y="722900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Unit Starter</a:t>
            </a:r>
            <a:br>
              <a:rPr lang="en-US" dirty="0">
                <a:solidFill>
                  <a:srgbClr val="FF66FF"/>
                </a:solidFill>
                <a:latin typeface="Arial Rounded MT Bold" panose="020F0704030504030204" pitchFamily="34" charset="0"/>
              </a:rPr>
            </a:br>
            <a:r>
              <a:rPr lang="en-US" dirty="0">
                <a:solidFill>
                  <a:srgbClr val="FF66FF"/>
                </a:solidFill>
                <a:latin typeface="Arial Rounded MT Bold" panose="020F0704030504030204" pitchFamily="34" charset="0"/>
              </a:rPr>
              <a:t>My Family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C6B9F-F6F0-44FC-B02A-5078EDE3B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10500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LESSON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BF9EF5-D830-4FCD-BC0D-FDC22BBB9C2C}"/>
              </a:ext>
            </a:extLst>
          </p:cNvPr>
          <p:cNvSpPr txBox="1"/>
          <p:nvPr/>
        </p:nvSpPr>
        <p:spPr>
          <a:xfrm>
            <a:off x="6061069" y="430512"/>
            <a:ext cx="1755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GRADE 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C45314-6CAC-468D-80FC-404E3C269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3" y="47039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04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B458421-AFF6-4FD9-8C27-05030F752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256" y="1176793"/>
            <a:ext cx="5390395" cy="4548146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7CBAEB4-A792-4C8B-A1D7-DBCE78A93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3" y="47039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63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EC204F9-BA0C-477F-8938-E2A1F89A1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F88BBA-EB8B-425F-8E65-5AAB73A51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419" y="0"/>
            <a:ext cx="851916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DE9288F6-1355-472F-973A-1800F6649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3" y="47039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44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0CC373BD-41B7-4B2C-ACA1-ABA8157EF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73883B-7C5F-4504-AA9D-39DFDCF53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077071"/>
            <a:ext cx="10363200" cy="5623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A842D2-77AA-4529-8B32-27BA6F816B40}"/>
              </a:ext>
            </a:extLst>
          </p:cNvPr>
          <p:cNvSpPr/>
          <p:nvPr/>
        </p:nvSpPr>
        <p:spPr>
          <a:xfrm>
            <a:off x="10530839" y="4521891"/>
            <a:ext cx="74676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D9DCF9-C343-4F2E-A5B4-F3E6CD65F594}"/>
              </a:ext>
            </a:extLst>
          </p:cNvPr>
          <p:cNvSpPr/>
          <p:nvPr/>
        </p:nvSpPr>
        <p:spPr>
          <a:xfrm>
            <a:off x="5349239" y="5185907"/>
            <a:ext cx="74676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2946B8-91A9-4D0C-A09C-5813059A6668}"/>
              </a:ext>
            </a:extLst>
          </p:cNvPr>
          <p:cNvSpPr/>
          <p:nvPr/>
        </p:nvSpPr>
        <p:spPr>
          <a:xfrm>
            <a:off x="10530839" y="5185907"/>
            <a:ext cx="74676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F53E01-FDB9-45FD-B531-C54A8B0DF1D7}"/>
              </a:ext>
            </a:extLst>
          </p:cNvPr>
          <p:cNvSpPr/>
          <p:nvPr/>
        </p:nvSpPr>
        <p:spPr>
          <a:xfrm>
            <a:off x="5349239" y="5908151"/>
            <a:ext cx="74676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154D8A-7EE4-4494-AF4F-C8C60C675431}"/>
              </a:ext>
            </a:extLst>
          </p:cNvPr>
          <p:cNvSpPr/>
          <p:nvPr/>
        </p:nvSpPr>
        <p:spPr>
          <a:xfrm>
            <a:off x="10530839" y="5852906"/>
            <a:ext cx="74676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D99CFF61-D97A-4BF8-A71C-E26A7BF2A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3" y="47039"/>
            <a:ext cx="872663" cy="87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2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5F53F40B-B05D-4F92-BB56-362920E14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BD58C8-52AE-46BF-AA03-B18D20FBA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92" y="1400092"/>
            <a:ext cx="10515599" cy="51968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0F2B7C-0FED-4E15-8F60-36CB00D5A05A}"/>
              </a:ext>
            </a:extLst>
          </p:cNvPr>
          <p:cNvSpPr/>
          <p:nvPr/>
        </p:nvSpPr>
        <p:spPr>
          <a:xfrm>
            <a:off x="4206240" y="2636520"/>
            <a:ext cx="74676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DCF32F-14AF-4B51-8FE6-F715783171CF}"/>
              </a:ext>
            </a:extLst>
          </p:cNvPr>
          <p:cNvSpPr/>
          <p:nvPr/>
        </p:nvSpPr>
        <p:spPr>
          <a:xfrm>
            <a:off x="4206240" y="3429000"/>
            <a:ext cx="74676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D1BB6E-2DF8-4CDD-BD95-628CBB07E9BC}"/>
              </a:ext>
            </a:extLst>
          </p:cNvPr>
          <p:cNvSpPr/>
          <p:nvPr/>
        </p:nvSpPr>
        <p:spPr>
          <a:xfrm>
            <a:off x="4206240" y="4206240"/>
            <a:ext cx="74676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78D785-E2DA-43DF-A270-58000ECB6910}"/>
              </a:ext>
            </a:extLst>
          </p:cNvPr>
          <p:cNvSpPr/>
          <p:nvPr/>
        </p:nvSpPr>
        <p:spPr>
          <a:xfrm>
            <a:off x="4206240" y="5059680"/>
            <a:ext cx="74676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08931785-4A6A-4664-A663-B1ACE46B5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3" y="47039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8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428A31C6-6009-442D-BF46-4C1F89AA6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C26182-76F2-461A-AE4B-806438A0F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49" y="1279965"/>
            <a:ext cx="10730389" cy="53826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87408-0C31-4A66-A1D3-31A6B2B32395}"/>
              </a:ext>
            </a:extLst>
          </p:cNvPr>
          <p:cNvSpPr/>
          <p:nvPr/>
        </p:nvSpPr>
        <p:spPr>
          <a:xfrm>
            <a:off x="7559042" y="3429000"/>
            <a:ext cx="1295400" cy="487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81DDAD-6491-4EEC-A228-D5B06AB24392}"/>
              </a:ext>
            </a:extLst>
          </p:cNvPr>
          <p:cNvSpPr/>
          <p:nvPr/>
        </p:nvSpPr>
        <p:spPr>
          <a:xfrm>
            <a:off x="2240943" y="6073471"/>
            <a:ext cx="1295400" cy="487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2AA15C-23AD-4B1D-95EF-691F06D1D42E}"/>
              </a:ext>
            </a:extLst>
          </p:cNvPr>
          <p:cNvSpPr/>
          <p:nvPr/>
        </p:nvSpPr>
        <p:spPr>
          <a:xfrm>
            <a:off x="7208520" y="6073471"/>
            <a:ext cx="1645922" cy="487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smaller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95303EB5-49C5-41DF-8633-F79F8EF67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3" y="47039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2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2DDE810-D5D2-47C0-B83F-C01B0FB0B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C62B04-0A2C-1A4C-A22D-461BA0391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687" y="1217386"/>
            <a:ext cx="2852983" cy="4423229"/>
          </a:xfrm>
          <a:prstGeom prst="rect">
            <a:avLst/>
          </a:prstGeom>
        </p:spPr>
      </p:pic>
      <p:sp>
        <p:nvSpPr>
          <p:cNvPr id="5" name="Скругленная прямоугольная выноска 4">
            <a:extLst>
              <a:ext uri="{FF2B5EF4-FFF2-40B4-BE49-F238E27FC236}">
                <a16:creationId xmlns:a16="http://schemas.microsoft.com/office/drawing/2014/main" id="{BB4C9AE6-145D-F64B-A7B3-1EE9331804E3}"/>
              </a:ext>
            </a:extLst>
          </p:cNvPr>
          <p:cNvSpPr/>
          <p:nvPr/>
        </p:nvSpPr>
        <p:spPr>
          <a:xfrm>
            <a:off x="6477000" y="881743"/>
            <a:ext cx="3494314" cy="1839686"/>
          </a:xfrm>
          <a:prstGeom prst="wedgeRoundRectCallout">
            <a:avLst>
              <a:gd name="adj1" fmla="val -85007"/>
              <a:gd name="adj2" fmla="val 38240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Good job.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022C889D-4CEA-46C1-AEE2-6261AE198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6" y="56508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32296"/>
      </p:ext>
    </p:extLst>
  </p:cSld>
  <p:clrMapOvr>
    <a:masterClrMapping/>
  </p:clrMapOvr>
  <p:transition spd="slow" advClick="0">
    <p:push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127</Words>
  <Application>Microsoft Office PowerPoint</Application>
  <PresentationFormat>Widescreen</PresentationFormat>
  <Paragraphs>31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Algerian</vt:lpstr>
      <vt:lpstr>Arial</vt:lpstr>
      <vt:lpstr>Arial Rounded MT Bold</vt:lpstr>
      <vt:lpstr>Calibri</vt:lpstr>
      <vt:lpstr>Calibri Light</vt:lpstr>
      <vt:lpstr>Comic Sans MS</vt:lpstr>
      <vt:lpstr>Open Sans Extrabold</vt:lpstr>
      <vt:lpstr>Times New Roman</vt:lpstr>
      <vt:lpstr>Trebuchet MS</vt:lpstr>
      <vt:lpstr>Office Theme</vt:lpstr>
      <vt:lpstr>Тема Office</vt:lpstr>
      <vt:lpstr>PowerPoint Presentation</vt:lpstr>
      <vt:lpstr>PowerPoint Presentation</vt:lpstr>
      <vt:lpstr>Unit Starter My Family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 TIME!!!!</vt:lpstr>
      <vt:lpstr>Workbook time!!!</vt:lpstr>
      <vt:lpstr>PowerPoint Presentation</vt:lpstr>
      <vt:lpstr>PowerPoint Presentation</vt:lpstr>
      <vt:lpstr>How do you feel this lesson 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starter: My family</dc:title>
  <dc:creator>CHAU HO</dc:creator>
  <cp:lastModifiedBy>Toàn Thắng Lê</cp:lastModifiedBy>
  <cp:revision>22</cp:revision>
  <dcterms:created xsi:type="dcterms:W3CDTF">2020-08-26T11:55:49Z</dcterms:created>
  <dcterms:modified xsi:type="dcterms:W3CDTF">2021-10-04T03:23:50Z</dcterms:modified>
</cp:coreProperties>
</file>